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21383625" cy="30275213"/>
  <p:notesSz cx="14662150" cy="209264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5" userDrawn="1">
          <p15:clr>
            <a:srgbClr val="A4A3A4"/>
          </p15:clr>
        </p15:guide>
        <p15:guide id="2" pos="5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F82"/>
    <a:srgbClr val="FF0000"/>
    <a:srgbClr val="1176BC"/>
    <a:srgbClr val="D6D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80" autoAdjust="0"/>
    <p:restoredTop sz="93067" autoAdjust="0"/>
  </p:normalViewPr>
  <p:slideViewPr>
    <p:cSldViewPr snapToGrid="0">
      <p:cViewPr varScale="1">
        <p:scale>
          <a:sx n="42" d="100"/>
          <a:sy n="42" d="100"/>
        </p:scale>
        <p:origin x="4784" y="216"/>
      </p:cViewPr>
      <p:guideLst>
        <p:guide orient="horz" pos="2285"/>
        <p:guide pos="5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353175" cy="10493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305800" y="0"/>
            <a:ext cx="6353175" cy="10493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77097-9FDC-464A-A85B-087B2E66003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37113" y="2616200"/>
            <a:ext cx="4987925" cy="7062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466850" y="10071100"/>
            <a:ext cx="11728450" cy="8239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9877088"/>
            <a:ext cx="6353175" cy="10493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305800" y="19877088"/>
            <a:ext cx="6353175" cy="10493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96B3C-1623-48D6-9916-56FA77DE61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722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149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298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447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596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5745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8894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043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192" algn="l" defTabSz="646298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0040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663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795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37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821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4031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090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77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196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1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8021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537016-D954-487B-9956-B1AF3548EBF8}" type="datetimeFigureOut">
              <a:rPr lang="en-IN" smtClean="0"/>
              <a:t>17/11/25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3249C3-6588-494D-A715-2097015F268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51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36F7BCD-B134-3C6C-1525-F87767A49E65}"/>
              </a:ext>
            </a:extLst>
          </p:cNvPr>
          <p:cNvSpPr/>
          <p:nvPr/>
        </p:nvSpPr>
        <p:spPr>
          <a:xfrm>
            <a:off x="10996234" y="5059646"/>
            <a:ext cx="9485894" cy="61780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C019B1-BBCD-CD1A-769E-3B2B61071DB8}"/>
              </a:ext>
            </a:extLst>
          </p:cNvPr>
          <p:cNvSpPr/>
          <p:nvPr/>
        </p:nvSpPr>
        <p:spPr>
          <a:xfrm>
            <a:off x="901495" y="12388112"/>
            <a:ext cx="9485894" cy="61780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4C7D84-E166-CE02-8296-752D7E2B2D0D}"/>
              </a:ext>
            </a:extLst>
          </p:cNvPr>
          <p:cNvSpPr txBox="1"/>
          <p:nvPr/>
        </p:nvSpPr>
        <p:spPr>
          <a:xfrm>
            <a:off x="8148085" y="668256"/>
            <a:ext cx="12334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Poster Title : Lorem ipsum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consectetuer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36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3600" b="1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commo</a:t>
            </a:r>
            <a:endParaRPr lang="en-IN" sz="3600" b="1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833E4C-8D5E-74B5-1957-9A6E062FFB8A}"/>
              </a:ext>
            </a:extLst>
          </p:cNvPr>
          <p:cNvSpPr txBox="1"/>
          <p:nvPr/>
        </p:nvSpPr>
        <p:spPr>
          <a:xfrm>
            <a:off x="8148085" y="2626937"/>
            <a:ext cx="12334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Author 1 Full Name, Author 2 Full Name, Author 3 Full Name </a:t>
            </a:r>
          </a:p>
          <a:p>
            <a:r>
              <a:rPr lang="en-IN" sz="32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Institute Name 1, Institute Name 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9270B0-A67D-D22E-32FE-0CE421348520}"/>
              </a:ext>
            </a:extLst>
          </p:cNvPr>
          <p:cNvSpPr txBox="1"/>
          <p:nvPr/>
        </p:nvSpPr>
        <p:spPr>
          <a:xfrm>
            <a:off x="901495" y="5059646"/>
            <a:ext cx="9485893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Abstract: 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Lorem ipsum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erat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volutpat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Ut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wisi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ad minim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veniam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quis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suscipit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lobortis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nisl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aliquip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ex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commodo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Duis autem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iriure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hendrerit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vulputate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esse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molestie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illum dolore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feugiat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vero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eros et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accumsan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iusto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odio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dignissim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qui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blandit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praesent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b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</a:br>
            <a:endParaRPr lang="en-IN" sz="28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  <a:p>
            <a:r>
              <a:rPr lang="en-IN" sz="32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Introduction: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suscipit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lobortis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nisl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luptatum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zzril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delenit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augue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feugait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Lorem ipsum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cons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erat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volutpat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5A6C71-893F-A37F-6188-80973E509E8D}"/>
              </a:ext>
            </a:extLst>
          </p:cNvPr>
          <p:cNvSpPr txBox="1"/>
          <p:nvPr/>
        </p:nvSpPr>
        <p:spPr>
          <a:xfrm>
            <a:off x="10996234" y="12459411"/>
            <a:ext cx="9485893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Lorem ipsum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erat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volutpat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Ut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wisi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ad minim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veniam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quis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suscipit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lobortis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nisl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aliquip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ex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commodo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Duis autem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iriure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hendrerit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vulputate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esse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molestie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illum dolore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feugiat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vero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eros et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accumsan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iusto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odio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dignissim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qui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blandit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praesent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luptatfeugait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</a:t>
            </a:r>
          </a:p>
          <a:p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Lorem ipsum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cons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erat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volutpat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Ut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wisi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ad minim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veniam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quis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suscipit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lobortis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nisl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aliquip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b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</a:br>
            <a:endParaRPr lang="en-IN" sz="28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  <a:p>
            <a:r>
              <a:rPr lang="en-IN" sz="32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Conclusions/Summary: 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Lorem ipsum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erat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volutpat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Ut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wisi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ad minim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veniam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quis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suscipit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lobortis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nisl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aliquip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ex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commodo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Duis autem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iriure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hendrerit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vulputate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vero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eros et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accumsan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iusto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odio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dignissim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qui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blandit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praesent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luptatum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zzril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delenit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augue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feugait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</a:t>
            </a:r>
            <a:b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</a:br>
            <a:endParaRPr lang="en-IN" sz="2800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  <a:p>
            <a:r>
              <a:rPr lang="en-IN" sz="32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References: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cons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ad minim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veniam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quis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suscipit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lobortis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nisl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aliquip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ex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commodo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Duis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227863-40E0-F042-7E54-116083B29B2B}"/>
              </a:ext>
            </a:extLst>
          </p:cNvPr>
          <p:cNvSpPr txBox="1"/>
          <p:nvPr/>
        </p:nvSpPr>
        <p:spPr>
          <a:xfrm>
            <a:off x="901496" y="19837327"/>
            <a:ext cx="9485893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Results and Discussion: 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Lorem ipsum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cons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erat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volutpat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Ut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wisi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ad minim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veniam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quis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Lorem ipsum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consectetuer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magna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erat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volutpat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Ut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wisi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enim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ad minim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veniam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quis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nostrud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exerci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tation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ullamcorper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suscipit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lobortis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nisl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aliquip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ex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commodo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 Duis autem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iriure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hendrerit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in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vulputate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esse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molestie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consequat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vel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illum dolore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feugiat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at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vero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eros et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delenit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augue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duis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dolore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te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feugait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nulla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facilisi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.</a:t>
            </a:r>
          </a:p>
          <a:p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nonummy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nibh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euismod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tincidunt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ut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8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laoreet</a:t>
            </a:r>
            <a:r>
              <a:rPr lang="en-IN" sz="28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do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6DE6FE-B697-635B-6BC6-5B386FA02E6C}"/>
              </a:ext>
            </a:extLst>
          </p:cNvPr>
          <p:cNvSpPr txBox="1"/>
          <p:nvPr/>
        </p:nvSpPr>
        <p:spPr>
          <a:xfrm>
            <a:off x="901496" y="18566170"/>
            <a:ext cx="9485893" cy="831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Figure 1 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Lorem ipsum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consectetuer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</a:t>
            </a:r>
            <a:endParaRPr lang="en-IN" sz="2401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83AB2B-DB60-A2DE-98C9-905201D724FD}"/>
              </a:ext>
            </a:extLst>
          </p:cNvPr>
          <p:cNvSpPr txBox="1"/>
          <p:nvPr/>
        </p:nvSpPr>
        <p:spPr>
          <a:xfrm>
            <a:off x="10996235" y="11442059"/>
            <a:ext cx="9485893" cy="831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Figure 2 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Lorem ipsum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dolor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sit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amet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consectetuer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adipiscing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elit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,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sed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diam</a:t>
            </a:r>
            <a:r>
              <a:rPr lang="en-IN" sz="2400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 </a:t>
            </a:r>
            <a:r>
              <a:rPr lang="en-IN" sz="2400" dirty="0" err="1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nonumm</a:t>
            </a:r>
            <a:endParaRPr lang="en-IN" sz="2401" dirty="0">
              <a:latin typeface="Palatino" pitchFamily="2" charset="77"/>
              <a:ea typeface="Palatino" pitchFamily="2" charset="77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7097D2-1E49-DAD7-04C2-1094E659DEC8}"/>
              </a:ext>
            </a:extLst>
          </p:cNvPr>
          <p:cNvSpPr txBox="1"/>
          <p:nvPr/>
        </p:nvSpPr>
        <p:spPr>
          <a:xfrm>
            <a:off x="901497" y="15025176"/>
            <a:ext cx="9485893" cy="1266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814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Figures and images with minimum 250 dpi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305316C-EAD4-DBFD-56E5-6777A00871B5}"/>
              </a:ext>
            </a:extLst>
          </p:cNvPr>
          <p:cNvSpPr txBox="1"/>
          <p:nvPr/>
        </p:nvSpPr>
        <p:spPr>
          <a:xfrm>
            <a:off x="10996235" y="7529128"/>
            <a:ext cx="9485893" cy="1266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814" b="1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Figures and images with minimum 250 dpi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3D8372-960F-C371-D506-16B87AAC5E1D}"/>
              </a:ext>
            </a:extLst>
          </p:cNvPr>
          <p:cNvSpPr txBox="1"/>
          <p:nvPr/>
        </p:nvSpPr>
        <p:spPr>
          <a:xfrm>
            <a:off x="17266362" y="3484667"/>
            <a:ext cx="3456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F0F82"/>
                </a:solidFill>
                <a:latin typeface="Palatino" pitchFamily="2" charset="77"/>
                <a:ea typeface="Palatino" pitchFamily="2" charset="77"/>
              </a:rPr>
              <a:t>Poster ID ###</a:t>
            </a:r>
          </a:p>
        </p:txBody>
      </p:sp>
    </p:spTree>
    <p:extLst>
      <p:ext uri="{BB962C8B-B14F-4D97-AF65-F5344CB8AC3E}">
        <p14:creationId xmlns:p14="http://schemas.microsoft.com/office/powerpoint/2010/main" val="3789837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ster-Presentatio" id="{7724C759-71D1-5C49-8E16-B6114690DED2}" vid="{42DAFBAA-3D4D-144B-B079-FA8AC3D84D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620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Palatino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Safvan Palathingal</dc:creator>
  <cp:lastModifiedBy>Safvan Palathingal</cp:lastModifiedBy>
  <cp:revision>2</cp:revision>
  <cp:lastPrinted>2025-08-06T08:53:43Z</cp:lastPrinted>
  <dcterms:created xsi:type="dcterms:W3CDTF">2025-10-09T10:31:26Z</dcterms:created>
  <dcterms:modified xsi:type="dcterms:W3CDTF">2025-11-17T11:30:47Z</dcterms:modified>
</cp:coreProperties>
</file>